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8" r:id="rId2"/>
    <p:sldId id="259" r:id="rId3"/>
    <p:sldId id="266" r:id="rId4"/>
    <p:sldId id="274" r:id="rId5"/>
    <p:sldId id="272" r:id="rId6"/>
    <p:sldId id="27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E7BAA5-8D9D-40A6-B365-7C68412F7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78486B-3EAC-00DB-2307-9C14847F7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3E6D98-9A41-6C4B-53A3-7BA1B40AA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0F33C-1A7D-4755-B692-A4E4CD649D7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04584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AC6BCD-02EA-8C05-74E6-5C9382A37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66E9B-0BE0-404A-BE91-BF3E32A8413D}" type="datetimeFigureOut">
              <a:rPr lang="en-US"/>
              <a:pPr>
                <a:defRPr/>
              </a:pPr>
              <a:t>6/12/2023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471B04-AA5B-03F5-16C6-AA69B2665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D09757-87E6-AA05-C24A-5103FE531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EA49C-A032-42E1-9061-3FD8FAD9B4E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959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166161-3954-D704-7204-829FC0BFC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DCB8B-EA8C-4101-AF9C-C38CB93DBCAC}" type="datetimeFigureOut">
              <a:rPr lang="en-US"/>
              <a:pPr>
                <a:defRPr/>
              </a:pPr>
              <a:t>6/12/2023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FFF8BE-E0A9-C6CD-644B-FD4086D35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E0BBB-C2A6-2FD8-6E15-E6F2A8608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15A19-A2CA-4E9F-B379-FBF11C1551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766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88C960-46EF-EC56-6342-BEA8DC30C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E939F-68CA-480A-BC51-BFA1A88EA1D6}" type="datetimeFigureOut">
              <a:rPr lang="en-US"/>
              <a:pPr>
                <a:defRPr/>
              </a:pPr>
              <a:t>6/12/2023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F78D73-F8B2-9DE1-9F3B-4A0AFD0A4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7B300-87E9-D5C2-7F58-F9A0BFC03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8A423-898F-409A-9EA4-EB7C051B01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594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B5D496-0C7D-B833-4192-6B3DCB6A3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91676-7EE9-4D65-8442-C6E70BFAA689}" type="datetimeFigureOut">
              <a:rPr lang="en-US"/>
              <a:pPr>
                <a:defRPr/>
              </a:pPr>
              <a:t>6/12/2023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14DC78-A89F-0561-DE56-715F06A51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8C1F00-B772-1831-0CB0-2535744DA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013BD-B93D-4168-A3BE-C788D23ABAA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427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7452132-C823-72DD-B158-97575320C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6F5B0-29E6-42A7-B9A7-D2B9A679C96D}" type="datetimeFigureOut">
              <a:rPr lang="en-US"/>
              <a:pPr>
                <a:defRPr/>
              </a:pPr>
              <a:t>6/12/2023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728DF32-18E9-6789-15C9-634734347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FE6E2E-CD7F-B0B0-1395-1E045B08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450C8-8A7E-4638-AE7A-BDF9688A92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413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6EA6349-2CD0-52AF-5E16-0457C487E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6B736-9C10-44EC-842C-26F154FB8827}" type="datetimeFigureOut">
              <a:rPr lang="en-US"/>
              <a:pPr>
                <a:defRPr/>
              </a:pPr>
              <a:t>6/12/2023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CCA7DC1-46B3-430F-1AC7-A04EE20A3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2FBF363-D7B4-3B43-2633-1297BAF6B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A1E97-ABC7-4C85-8021-93FD0D3C8D9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514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A2A79F1-7F6F-6FE4-B900-7E184185C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F0898-7DDD-401A-B9DB-A0316315EC6B}" type="datetimeFigureOut">
              <a:rPr lang="en-US"/>
              <a:pPr>
                <a:defRPr/>
              </a:pPr>
              <a:t>6/12/2023</a:t>
            </a:fld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77DF1FC-29B4-F902-D966-A89ADC222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CD91262-6AA2-0D3A-1937-5D8B43572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3F58E-84CF-489C-ACC6-F433A104BB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003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9C7134F-0A96-4B56-66F4-A54C0C090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A4B81-3EAC-4E3F-87DA-4E19EC5BCB47}" type="datetimeFigureOut">
              <a:rPr lang="en-US"/>
              <a:pPr>
                <a:defRPr/>
              </a:pPr>
              <a:t>6/12/2023</a:t>
            </a:fld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60CFB3E-44C5-EBB9-89C7-9ECB1F923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95246E6-C840-FC3E-7B25-0EA4A353D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B22AE-E501-40F0-956B-4A1DF556CA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497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0D3432-C82E-C20F-F0EC-C9C13AEF7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0B0A8-059A-4DDA-89E0-122C7E25E0D4}" type="datetimeFigureOut">
              <a:rPr lang="en-US"/>
              <a:pPr>
                <a:defRPr/>
              </a:pPr>
              <a:t>6/12/2023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B1B23E1-6DF0-C0A8-3E21-60D73CC32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B7910B8-E023-EB43-0C18-6F5D3594C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5D60B-43B5-417A-A0BF-C4DC12E9EF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11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AF60E89-985D-B837-8586-D86EABEE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91B88-E3DA-4C01-BECA-D244DCBD808B}" type="datetimeFigureOut">
              <a:rPr lang="en-US"/>
              <a:pPr>
                <a:defRPr/>
              </a:pPr>
              <a:t>6/12/2023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F6C0EB-B781-06C1-D020-F2E04AE79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E89356B-561C-9A11-95C8-2A6D68F16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78931-7477-4451-8175-68AA5104D5B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680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D94616B-03EF-BB3B-9097-F99512E0E3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89BC951-F2E5-45CD-1BC8-A4A0F7B031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DB6679-1164-F496-4869-80C8E5C5C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26E77F-ED45-43B2-A5C1-122EC3A7EBA6}" type="datetimeFigureOut">
              <a:rPr lang="en-US"/>
              <a:pPr>
                <a:defRPr/>
              </a:pPr>
              <a:t>6/12/2023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AB7BD4-AD9D-F16F-D3D5-63EC91FAEA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0ADDD-0E4C-7369-6D0D-844BF846C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5B028B-7C16-4C3E-8BA6-D4BB383C20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9A0DAAE5-F265-4DE6-3097-2959EF0446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908050"/>
            <a:ext cx="10874375" cy="4572000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Jesus came down my ransom to be;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O it was wonderful love!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For out of the Father's heart he came,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To die for me on a cross of shame,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And from sin's bondage to reclaim;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O it was wonderful love!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57992566-2215-2C87-DB17-236EB7ABF56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84796"/>
            <a:ext cx="10515600" cy="3888407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 dirty="0"/>
              <a:t>Chorus</a:t>
            </a:r>
            <a:endParaRPr lang="en-AU" altLang="en-US" dirty="0"/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Wonderful, wonderful, wonderful love,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Coming to me from Heaven above,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Filling me, thrilling me 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through and through;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O it was wonderful love!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E462CDD2-E871-B544-3AB7-D38AF9936ED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92150"/>
            <a:ext cx="10515600" cy="5040313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/>
              <a:t>Verse 2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Clear to faith's vision the cross reveals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Beautiful actions of love;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And all that by grace e'en I may be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When saved, to serve him eternally.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He came, he died, for you and me;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O it was wonderful love!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879556F9-6098-7B41-155B-A2E561CE683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908050"/>
            <a:ext cx="10515600" cy="4351338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 sz="2400" dirty="0"/>
              <a:t>Chorus</a:t>
            </a:r>
            <a:endParaRPr lang="en-AU" altLang="en-US" sz="2400" dirty="0"/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Wonderful, wonderful, wonderful love,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Coming to me from Heaven above,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Filling me, thrilling me 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through and through;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O it was wonderful love!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7DE5E4E8-B7CA-2147-57FE-3E90B0DD7A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981075"/>
            <a:ext cx="10801350" cy="5072063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>
                <a:solidFill>
                  <a:srgbClr val="FFFFFF"/>
                </a:solidFill>
              </a:rPr>
              <a:t>Verse 3</a:t>
            </a:r>
            <a:endParaRPr lang="en-AU" altLang="en-US" sz="3600"/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His death's a claim, his love has a plea;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O it is wonderful love!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Ungrateful was I to slight thy call,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But Lord now I come, before thee fall,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I give myself, I give up all,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All for thy wonderful love.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7699B7BA-819A-854F-770D-DBF59CB314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908050"/>
            <a:ext cx="10515600" cy="4351338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 sz="2400"/>
              <a:t>Chorus</a:t>
            </a:r>
            <a:endParaRPr lang="en-AU" altLang="en-US" sz="2400"/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Wonderful, wonderful, wonderful love,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Coming to me from Heaven above,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Filling me, thrilling me 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through and through;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O it was wonderful love!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endParaRPr lang="en-AU" altLang="en-US" sz="360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44B7A7DF-AC23-473B-BE9F-3C9190147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732463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 dirty="0">
                <a:latin typeface="akagi_probook"/>
              </a:rPr>
              <a:t>CCLI Song # 2450588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 dirty="0">
                <a:latin typeface="akagi_probook"/>
              </a:rPr>
              <a:t>Rolfe Emmanuel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200" dirty="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 i="1" dirty="0">
                <a:latin typeface="akagi_probook"/>
              </a:rPr>
              <a:t>For use solely with the </a:t>
            </a:r>
            <a:r>
              <a:rPr lang="en-AU" altLang="en-US" sz="1200" i="1" dirty="0" err="1">
                <a:latin typeface="akagi_probook"/>
              </a:rPr>
              <a:t>SongSelect</a:t>
            </a:r>
            <a:r>
              <a:rPr lang="en-AU" altLang="en-US" sz="1200" i="1" dirty="0">
                <a:latin typeface="akagi_probook"/>
              </a:rPr>
              <a:t>® </a:t>
            </a:r>
            <a:r>
              <a:rPr lang="en-AU" altLang="en-US" sz="1200" i="1" dirty="0">
                <a:latin typeface="akagi_probook"/>
                <a:hlinkClick r:id="rId2"/>
              </a:rPr>
              <a:t>Terms of Use</a:t>
            </a:r>
            <a:r>
              <a:rPr lang="en-AU" altLang="en-US" sz="1200" i="1" dirty="0">
                <a:latin typeface="akagi_probook"/>
              </a:rPr>
              <a:t>. All rights reserved. </a:t>
            </a:r>
            <a:r>
              <a:rPr lang="en-AU" altLang="en-US" sz="1200" i="1" dirty="0">
                <a:latin typeface="akagi_probook"/>
                <a:hlinkClick r:id="rId3"/>
              </a:rPr>
              <a:t>www.ccli.com</a:t>
            </a:r>
            <a:endParaRPr lang="en-AU" altLang="en-US" sz="12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269</Words>
  <Application>Microsoft Office PowerPoint</Application>
  <PresentationFormat>Widescreen</PresentationFormat>
  <Paragraphs>44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E. Langley Smith</dc:creator>
  <cp:lastModifiedBy>Narelle Wheaton</cp:lastModifiedBy>
  <cp:revision>8</cp:revision>
  <dcterms:created xsi:type="dcterms:W3CDTF">2000-04-22T13:41:39Z</dcterms:created>
  <dcterms:modified xsi:type="dcterms:W3CDTF">2023-06-12T02:05:43Z</dcterms:modified>
</cp:coreProperties>
</file>